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16"/>
  </p:notesMasterIdLst>
  <p:sldIdLst>
    <p:sldId id="309" r:id="rId4"/>
    <p:sldId id="310" r:id="rId5"/>
    <p:sldId id="274" r:id="rId6"/>
    <p:sldId id="286" r:id="rId7"/>
    <p:sldId id="257" r:id="rId8"/>
    <p:sldId id="258" r:id="rId9"/>
    <p:sldId id="259" r:id="rId10"/>
    <p:sldId id="261" r:id="rId11"/>
    <p:sldId id="260" r:id="rId12"/>
    <p:sldId id="262" r:id="rId13"/>
    <p:sldId id="263"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68" d="100"/>
          <a:sy n="68" d="100"/>
        </p:scale>
        <p:origin x="39" y="5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BF40B-377F-4DDD-B0DE-9B82BBD1CF0D}" type="datetimeFigureOut">
              <a:rPr lang="en-CA" smtClean="0"/>
              <a:t>2021-11-01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5DF6A-6E94-4B22-8269-CB59F89C5B8A}" type="slidenum">
              <a:rPr lang="en-CA" smtClean="0"/>
              <a:t>‹#›</a:t>
            </a:fld>
            <a:endParaRPr lang="en-CA"/>
          </a:p>
        </p:txBody>
      </p:sp>
    </p:spTree>
    <p:extLst>
      <p:ext uri="{BB962C8B-B14F-4D97-AF65-F5344CB8AC3E}">
        <p14:creationId xmlns:p14="http://schemas.microsoft.com/office/powerpoint/2010/main" val="2812621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292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Glenn and Shirley served with Kids min and did GREAT!;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DAE0E-1B7B-4B46-8CF5-45587EF2B7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543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05B3DFF-A0F4-4D0E-9530-FE26804CD4D7}"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88430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5B3DFF-A0F4-4D0E-9530-FE26804CD4D7}"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292179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5B3DFF-A0F4-4D0E-9530-FE26804CD4D7}"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83246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416945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2743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3"/>
        <p:cNvGrpSpPr/>
        <p:nvPr/>
      </p:nvGrpSpPr>
      <p:grpSpPr>
        <a:xfrm>
          <a:off x="0" y="0"/>
          <a:ext cx="0" cy="0"/>
          <a:chOff x="0" y="0"/>
          <a:chExt cx="0" cy="0"/>
        </a:xfrm>
      </p:grpSpPr>
      <p:sp>
        <p:nvSpPr>
          <p:cNvPr id="24" name="Google Shape;2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 name="Google Shape;26;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 name="Google Shape;2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02437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54512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35696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2977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2347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9949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05B3DFF-A0F4-4D0E-9530-FE26804CD4D7}"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1147995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158323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B6CC88B-31FD-4B5B-9D0F-B11A43B661BD}"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2104747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6CC88B-31FD-4B5B-9D0F-B11A43B661BD}"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3546531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CC88B-31FD-4B5B-9D0F-B11A43B661BD}"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3703210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CC88B-31FD-4B5B-9D0F-B11A43B661BD}"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306044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CC88B-31FD-4B5B-9D0F-B11A43B661BD}" type="datetimeFigureOut">
              <a:rPr lang="en-CA" smtClean="0"/>
              <a:t>2021-11-01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2917286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CC88B-31FD-4B5B-9D0F-B11A43B661BD}" type="datetimeFigureOut">
              <a:rPr lang="en-CA" smtClean="0"/>
              <a:t>2021-11-01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2108507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CC88B-31FD-4B5B-9D0F-B11A43B661BD}" type="datetimeFigureOut">
              <a:rPr lang="en-CA" smtClean="0"/>
              <a:t>2021-11-01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2501035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B6CC88B-31FD-4B5B-9D0F-B11A43B661BD}"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1575329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B6CC88B-31FD-4B5B-9D0F-B11A43B661BD}"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22248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B3DFF-A0F4-4D0E-9530-FE26804CD4D7}"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2422648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CC88B-31FD-4B5B-9D0F-B11A43B661BD}"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3522181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CC88B-31FD-4B5B-9D0F-B11A43B661BD}" type="datetimeFigureOut">
              <a:rPr lang="en-CA" smtClean="0"/>
              <a:t>2021-11-01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44E4DDD-08CB-4A15-A7EE-59DD574D00A6}" type="slidenum">
              <a:rPr lang="en-CA" smtClean="0"/>
              <a:t>‹#›</a:t>
            </a:fld>
            <a:endParaRPr lang="en-CA"/>
          </a:p>
        </p:txBody>
      </p:sp>
    </p:spTree>
    <p:extLst>
      <p:ext uri="{BB962C8B-B14F-4D97-AF65-F5344CB8AC3E}">
        <p14:creationId xmlns:p14="http://schemas.microsoft.com/office/powerpoint/2010/main" val="419136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05B3DFF-A0F4-4D0E-9530-FE26804CD4D7}"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84379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05B3DFF-A0F4-4D0E-9530-FE26804CD4D7}" type="datetimeFigureOut">
              <a:rPr lang="en-CA" smtClean="0"/>
              <a:t>2021-11-01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218521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05B3DFF-A0F4-4D0E-9530-FE26804CD4D7}" type="datetimeFigureOut">
              <a:rPr lang="en-CA" smtClean="0"/>
              <a:t>2021-11-01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288720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B3DFF-A0F4-4D0E-9530-FE26804CD4D7}" type="datetimeFigureOut">
              <a:rPr lang="en-CA" smtClean="0"/>
              <a:t>2021-11-01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228979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B3DFF-A0F4-4D0E-9530-FE26804CD4D7}"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22016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5B3DFF-A0F4-4D0E-9530-FE26804CD4D7}" type="datetimeFigureOut">
              <a:rPr lang="en-CA" smtClean="0"/>
              <a:t>2021-11-01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BB26494-9C3D-495B-8431-A2B22F6ABA69}" type="slidenum">
              <a:rPr lang="en-CA" smtClean="0"/>
              <a:t>‹#›</a:t>
            </a:fld>
            <a:endParaRPr lang="en-CA"/>
          </a:p>
        </p:txBody>
      </p:sp>
    </p:spTree>
    <p:extLst>
      <p:ext uri="{BB962C8B-B14F-4D97-AF65-F5344CB8AC3E}">
        <p14:creationId xmlns:p14="http://schemas.microsoft.com/office/powerpoint/2010/main" val="22570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B3DFF-A0F4-4D0E-9530-FE26804CD4D7}" type="datetimeFigureOut">
              <a:rPr lang="en-CA" smtClean="0"/>
              <a:t>2021-11-01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B26494-9C3D-495B-8431-A2B22F6ABA69}" type="slidenum">
              <a:rPr lang="en-CA" smtClean="0"/>
              <a:t>‹#›</a:t>
            </a:fld>
            <a:endParaRPr lang="en-CA"/>
          </a:p>
        </p:txBody>
      </p:sp>
    </p:spTree>
    <p:extLst>
      <p:ext uri="{BB962C8B-B14F-4D97-AF65-F5344CB8AC3E}">
        <p14:creationId xmlns:p14="http://schemas.microsoft.com/office/powerpoint/2010/main" val="256086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7172273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6CC88B-31FD-4B5B-9D0F-B11A43B661BD}" type="datetimeFigureOut">
              <a:rPr lang="en-CA" smtClean="0"/>
              <a:t>2021-11-01</a:t>
            </a:fld>
            <a:endParaRPr lang="en-CA"/>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4E4DDD-08CB-4A15-A7EE-59DD574D00A6}" type="slidenum">
              <a:rPr lang="en-CA" smtClean="0"/>
              <a:t>‹#›</a:t>
            </a:fld>
            <a:endParaRPr lang="en-CA"/>
          </a:p>
        </p:txBody>
      </p:sp>
    </p:spTree>
    <p:extLst>
      <p:ext uri="{BB962C8B-B14F-4D97-AF65-F5344CB8AC3E}">
        <p14:creationId xmlns:p14="http://schemas.microsoft.com/office/powerpoint/2010/main" val="263693356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dirty="0"/>
          </a:p>
        </p:txBody>
      </p:sp>
      <p:sp>
        <p:nvSpPr>
          <p:cNvPr id="85" name="Google Shape;85;p1"/>
          <p:cNvSpPr txBox="1">
            <a:spLocks noGrp="1"/>
          </p:cNvSpPr>
          <p:nvPr>
            <p:ph type="subTitle" idx="1"/>
          </p:nvPr>
        </p:nvSpPr>
        <p:spPr>
          <a:xfrm>
            <a:off x="1524000" y="3589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CA"/>
              <a:t> </a:t>
            </a:r>
            <a:endParaRPr/>
          </a:p>
        </p:txBody>
      </p:sp>
    </p:spTree>
    <p:extLst>
      <p:ext uri="{BB962C8B-B14F-4D97-AF65-F5344CB8AC3E}">
        <p14:creationId xmlns:p14="http://schemas.microsoft.com/office/powerpoint/2010/main" val="337299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#4</a:t>
            </a:r>
            <a:endParaRPr lang="en-CA" dirty="0"/>
          </a:p>
        </p:txBody>
      </p:sp>
      <p:sp>
        <p:nvSpPr>
          <p:cNvPr id="3" name="Content Placeholder 2"/>
          <p:cNvSpPr>
            <a:spLocks noGrp="1"/>
          </p:cNvSpPr>
          <p:nvPr>
            <p:ph idx="1"/>
          </p:nvPr>
        </p:nvSpPr>
        <p:spPr/>
        <p:txBody>
          <a:bodyPr/>
          <a:lstStyle/>
          <a:p>
            <a:r>
              <a:rPr lang="en-US" dirty="0"/>
              <a:t>Where have you experienced being built up by the body? Where have you built up the body? </a:t>
            </a:r>
            <a:endParaRPr lang="en-CA" dirty="0"/>
          </a:p>
        </p:txBody>
      </p:sp>
    </p:spTree>
    <p:extLst>
      <p:ext uri="{BB962C8B-B14F-4D97-AF65-F5344CB8AC3E}">
        <p14:creationId xmlns:p14="http://schemas.microsoft.com/office/powerpoint/2010/main" val="3208369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Putting It Into Practice</a:t>
            </a:r>
            <a:endParaRPr lang="en-CA" b="1" dirty="0"/>
          </a:p>
        </p:txBody>
      </p:sp>
      <p:sp>
        <p:nvSpPr>
          <p:cNvPr id="3" name="Content Placeholder 2"/>
          <p:cNvSpPr>
            <a:spLocks noGrp="1"/>
          </p:cNvSpPr>
          <p:nvPr>
            <p:ph idx="1"/>
          </p:nvPr>
        </p:nvSpPr>
        <p:spPr/>
        <p:txBody>
          <a:bodyPr/>
          <a:lstStyle/>
          <a:p>
            <a:r>
              <a:rPr lang="en-US" dirty="0"/>
              <a:t>Find a place to serve &amp; tell us about it. </a:t>
            </a:r>
          </a:p>
          <a:p>
            <a:r>
              <a:rPr lang="en-US" dirty="0"/>
              <a:t>Find a place to participate in community, join a small group, start a small group, pursue someone from foundations or church to invite into relationship. </a:t>
            </a:r>
          </a:p>
          <a:p>
            <a:pPr marL="0" indent="0">
              <a:buNone/>
            </a:pPr>
            <a:endParaRPr lang="en-US" dirty="0"/>
          </a:p>
          <a:p>
            <a:r>
              <a:rPr lang="en-US" dirty="0"/>
              <a:t>If you are doing both of the above, the next step is asking who you could bring along to join you on that journey. </a:t>
            </a:r>
          </a:p>
          <a:p>
            <a:endParaRPr lang="en-CA" dirty="0"/>
          </a:p>
        </p:txBody>
      </p:sp>
    </p:spTree>
    <p:extLst>
      <p:ext uri="{BB962C8B-B14F-4D97-AF65-F5344CB8AC3E}">
        <p14:creationId xmlns:p14="http://schemas.microsoft.com/office/powerpoint/2010/main" val="136725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F243-6F6B-4E20-A46A-84F361C4CCF9}"/>
              </a:ext>
            </a:extLst>
          </p:cNvPr>
          <p:cNvSpPr>
            <a:spLocks noGrp="1"/>
          </p:cNvSpPr>
          <p:nvPr>
            <p:ph type="title"/>
          </p:nvPr>
        </p:nvSpPr>
        <p:spPr/>
        <p:txBody>
          <a:bodyPr>
            <a:normAutofit/>
          </a:bodyPr>
          <a:lstStyle/>
          <a:p>
            <a:r>
              <a:rPr lang="en-CA" sz="4400" b="1" dirty="0"/>
              <a:t>Doxology: Expression of Praise to God</a:t>
            </a:r>
          </a:p>
        </p:txBody>
      </p:sp>
      <p:sp>
        <p:nvSpPr>
          <p:cNvPr id="3" name="Content Placeholder 2">
            <a:extLst>
              <a:ext uri="{FF2B5EF4-FFF2-40B4-BE49-F238E27FC236}">
                <a16:creationId xmlns:a16="http://schemas.microsoft.com/office/drawing/2014/main" id="{3A1E397F-C715-47C2-B18F-6B6FE46F07EA}"/>
              </a:ext>
            </a:extLst>
          </p:cNvPr>
          <p:cNvSpPr>
            <a:spLocks noGrp="1"/>
          </p:cNvSpPr>
          <p:nvPr>
            <p:ph idx="1"/>
          </p:nvPr>
        </p:nvSpPr>
        <p:spPr/>
        <p:txBody>
          <a:bodyPr/>
          <a:lstStyle/>
          <a:p>
            <a:pPr marL="0" lvl="0" indent="0" algn="ctr">
              <a:spcBef>
                <a:spcPts val="0"/>
              </a:spcBef>
              <a:buClr>
                <a:schemeClr val="dk1"/>
              </a:buClr>
              <a:buSzPts val="2800"/>
              <a:buNone/>
            </a:pPr>
            <a:r>
              <a:rPr lang="en-US" sz="2400" dirty="0"/>
              <a:t>Praise God from Whom all blessings flow.</a:t>
            </a:r>
          </a:p>
          <a:p>
            <a:pPr marL="0" lvl="0" indent="0" algn="ctr">
              <a:spcBef>
                <a:spcPts val="1000"/>
              </a:spcBef>
              <a:buClr>
                <a:schemeClr val="dk1"/>
              </a:buClr>
              <a:buSzPts val="2800"/>
              <a:buNone/>
            </a:pPr>
            <a:endParaRPr lang="en-US" sz="2400" dirty="0"/>
          </a:p>
          <a:p>
            <a:pPr marL="0" lvl="0" indent="0" algn="ctr">
              <a:spcBef>
                <a:spcPts val="1000"/>
              </a:spcBef>
              <a:buClr>
                <a:schemeClr val="dk1"/>
              </a:buClr>
              <a:buSzPts val="2800"/>
              <a:buNone/>
            </a:pPr>
            <a:r>
              <a:rPr lang="en-US" sz="2400" dirty="0"/>
              <a:t>Praise Him all creatures here below.</a:t>
            </a:r>
          </a:p>
          <a:p>
            <a:pPr marL="0" lvl="0" indent="0" algn="ctr">
              <a:spcBef>
                <a:spcPts val="1000"/>
              </a:spcBef>
              <a:buClr>
                <a:schemeClr val="dk1"/>
              </a:buClr>
              <a:buSzPts val="2800"/>
              <a:buNone/>
            </a:pPr>
            <a:endParaRPr lang="en-US" sz="2400" dirty="0"/>
          </a:p>
          <a:p>
            <a:pPr marL="0" lvl="0" indent="0" algn="ctr">
              <a:spcBef>
                <a:spcPts val="1000"/>
              </a:spcBef>
              <a:buClr>
                <a:schemeClr val="dk1"/>
              </a:buClr>
              <a:buSzPts val="2800"/>
              <a:buNone/>
            </a:pPr>
            <a:r>
              <a:rPr lang="en-US" sz="2400" dirty="0"/>
              <a:t>Praise Him above ye heavenly hosts.</a:t>
            </a:r>
          </a:p>
          <a:p>
            <a:pPr marL="0" lvl="0" indent="0" algn="ctr">
              <a:spcBef>
                <a:spcPts val="1000"/>
              </a:spcBef>
              <a:buClr>
                <a:schemeClr val="dk1"/>
              </a:buClr>
              <a:buSzPts val="2800"/>
              <a:buNone/>
            </a:pPr>
            <a:endParaRPr lang="en-US" sz="2400" dirty="0"/>
          </a:p>
          <a:p>
            <a:pPr marL="0" lvl="0" indent="0" algn="ctr">
              <a:spcBef>
                <a:spcPts val="1000"/>
              </a:spcBef>
              <a:buClr>
                <a:schemeClr val="dk1"/>
              </a:buClr>
              <a:buSzPts val="2800"/>
              <a:buNone/>
            </a:pPr>
            <a:r>
              <a:rPr lang="en-US" sz="2400" dirty="0"/>
              <a:t>Praise Father, Son and Holy Ghost.</a:t>
            </a:r>
          </a:p>
          <a:p>
            <a:pPr marL="0" lvl="0" indent="0" algn="ctr">
              <a:spcBef>
                <a:spcPts val="1000"/>
              </a:spcBef>
              <a:buClr>
                <a:schemeClr val="dk1"/>
              </a:buClr>
              <a:buSzPts val="2800"/>
              <a:buNone/>
            </a:pPr>
            <a:endParaRPr lang="en-US" sz="2400" dirty="0"/>
          </a:p>
          <a:p>
            <a:pPr marL="0" lvl="0" indent="0" algn="ctr">
              <a:spcBef>
                <a:spcPts val="1000"/>
              </a:spcBef>
              <a:buClr>
                <a:schemeClr val="dk1"/>
              </a:buClr>
              <a:buSzPts val="2800"/>
              <a:buNone/>
            </a:pPr>
            <a:r>
              <a:rPr lang="en-US" sz="2400" dirty="0"/>
              <a:t>Amen.</a:t>
            </a:r>
          </a:p>
          <a:p>
            <a:endParaRPr lang="en-CA" dirty="0"/>
          </a:p>
        </p:txBody>
      </p:sp>
    </p:spTree>
    <p:extLst>
      <p:ext uri="{BB962C8B-B14F-4D97-AF65-F5344CB8AC3E}">
        <p14:creationId xmlns:p14="http://schemas.microsoft.com/office/powerpoint/2010/main" val="214831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6"/>
            <a:ext cx="10515600" cy="8294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CA" dirty="0"/>
              <a:t>The Lord’s Prayer</a:t>
            </a:r>
            <a:endParaRPr dirty="0"/>
          </a:p>
        </p:txBody>
      </p:sp>
      <p:sp>
        <p:nvSpPr>
          <p:cNvPr id="91" name="Google Shape;91;p2"/>
          <p:cNvSpPr txBox="1">
            <a:spLocks noGrp="1"/>
          </p:cNvSpPr>
          <p:nvPr>
            <p:ph type="body" idx="1"/>
          </p:nvPr>
        </p:nvSpPr>
        <p:spPr>
          <a:xfrm>
            <a:off x="447368" y="1415846"/>
            <a:ext cx="10515600" cy="4982343"/>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chemeClr val="dk1"/>
              </a:buClr>
              <a:buSzPct val="100000"/>
              <a:buNone/>
            </a:pPr>
            <a:endParaRPr dirty="0"/>
          </a:p>
          <a:p>
            <a:pPr marL="914400" lvl="2" indent="0" algn="ctr" rtl="0">
              <a:lnSpc>
                <a:spcPct val="90000"/>
              </a:lnSpc>
              <a:spcBef>
                <a:spcPts val="500"/>
              </a:spcBef>
              <a:spcAft>
                <a:spcPts val="0"/>
              </a:spcAft>
              <a:buClr>
                <a:schemeClr val="dk1"/>
              </a:buClr>
              <a:buSzPct val="100000"/>
              <a:buNone/>
            </a:pPr>
            <a:r>
              <a:rPr lang="en-CA" sz="4400" dirty="0"/>
              <a:t>Our Father, who art in heaven, hallowed be Thy Name.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Thy Kingdom come, Thy will be done </a:t>
            </a:r>
            <a:endParaRPr dirty="0"/>
          </a:p>
          <a:p>
            <a:pPr marL="914400" lvl="2" indent="0" algn="ctr" rtl="0">
              <a:lnSpc>
                <a:spcPct val="90000"/>
              </a:lnSpc>
              <a:spcBef>
                <a:spcPts val="500"/>
              </a:spcBef>
              <a:spcAft>
                <a:spcPts val="0"/>
              </a:spcAft>
              <a:buClr>
                <a:schemeClr val="dk1"/>
              </a:buClr>
              <a:buSzPct val="100000"/>
              <a:buNone/>
            </a:pPr>
            <a:r>
              <a:rPr lang="en-CA" sz="4400" dirty="0"/>
              <a:t>on earth, as it is in heaven.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Give us this day our daily bread.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And forgive us our trespasses, as we forgive those who have trespassed against us.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And lead us not into temptation, but deliver us from evil.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For Thine is the kingdom, and the power, and the glory, for ever and ever. </a:t>
            </a:r>
            <a:endParaRPr dirty="0"/>
          </a:p>
          <a:p>
            <a:pPr marL="914400" lvl="2" indent="0" algn="ctr" rtl="0">
              <a:lnSpc>
                <a:spcPct val="90000"/>
              </a:lnSpc>
              <a:spcBef>
                <a:spcPts val="500"/>
              </a:spcBef>
              <a:spcAft>
                <a:spcPts val="0"/>
              </a:spcAft>
              <a:buClr>
                <a:schemeClr val="dk1"/>
              </a:buClr>
              <a:buSzPct val="100000"/>
              <a:buNone/>
            </a:pPr>
            <a:endParaRPr sz="4400" dirty="0"/>
          </a:p>
          <a:p>
            <a:pPr marL="914400" lvl="2" indent="0" algn="ctr" rtl="0">
              <a:lnSpc>
                <a:spcPct val="90000"/>
              </a:lnSpc>
              <a:spcBef>
                <a:spcPts val="500"/>
              </a:spcBef>
              <a:spcAft>
                <a:spcPts val="0"/>
              </a:spcAft>
              <a:buClr>
                <a:schemeClr val="dk1"/>
              </a:buClr>
              <a:buSzPct val="100000"/>
              <a:buNone/>
            </a:pPr>
            <a:r>
              <a:rPr lang="en-CA" sz="4400" dirty="0"/>
              <a:t>Amen.</a:t>
            </a:r>
            <a:br>
              <a:rPr lang="en-CA" dirty="0"/>
            </a:br>
            <a:br>
              <a:rPr lang="en-CA" dirty="0"/>
            </a:b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58F2-CD4C-44D6-AD41-CE273CACBB5D}"/>
              </a:ext>
            </a:extLst>
          </p:cNvPr>
          <p:cNvSpPr>
            <a:spLocks noGrp="1"/>
          </p:cNvSpPr>
          <p:nvPr>
            <p:ph type="title"/>
          </p:nvPr>
        </p:nvSpPr>
        <p:spPr>
          <a:xfrm>
            <a:off x="838200" y="577970"/>
            <a:ext cx="10515600" cy="1325563"/>
          </a:xfrm>
        </p:spPr>
        <p:txBody>
          <a:bodyPr>
            <a:normAutofit/>
          </a:bodyPr>
          <a:lstStyle/>
          <a:p>
            <a:r>
              <a:rPr lang="en-CA" sz="3600" b="1" dirty="0"/>
              <a:t>Discuss: How Did It Go Last Week?</a:t>
            </a:r>
            <a:br>
              <a:rPr lang="en-CA" sz="2700" dirty="0"/>
            </a:br>
            <a:endParaRPr lang="en-CA" sz="2700" b="1" dirty="0"/>
          </a:p>
        </p:txBody>
      </p:sp>
      <p:sp>
        <p:nvSpPr>
          <p:cNvPr id="3" name="Content Placeholder 2">
            <a:extLst>
              <a:ext uri="{FF2B5EF4-FFF2-40B4-BE49-F238E27FC236}">
                <a16:creationId xmlns:a16="http://schemas.microsoft.com/office/drawing/2014/main" id="{EBED865E-539C-4B6F-A33E-3B3D043E0C4C}"/>
              </a:ext>
            </a:extLst>
          </p:cNvPr>
          <p:cNvSpPr>
            <a:spLocks noGrp="1"/>
          </p:cNvSpPr>
          <p:nvPr>
            <p:ph sz="half" idx="1"/>
          </p:nvPr>
        </p:nvSpPr>
        <p:spPr>
          <a:xfrm>
            <a:off x="1001486" y="1947431"/>
            <a:ext cx="10856960" cy="4655688"/>
          </a:xfrm>
          <a:effectLst>
            <a:softEdge rad="127000"/>
          </a:effectLst>
        </p:spPr>
        <p:txBody>
          <a:bodyPr>
            <a:normAutofit/>
          </a:bodyPr>
          <a:lstStyle/>
          <a:p>
            <a:pPr marL="0" indent="0">
              <a:buNone/>
            </a:pPr>
            <a:r>
              <a:rPr lang="en-CA" sz="2800" dirty="0"/>
              <a:t>Outside our church:</a:t>
            </a:r>
          </a:p>
          <a:p>
            <a:pPr lvl="1"/>
            <a:r>
              <a:rPr lang="en-CA" sz="2800" dirty="0"/>
              <a:t>Local Ministries Opportunities </a:t>
            </a:r>
          </a:p>
          <a:p>
            <a:pPr marL="685800" lvl="2" indent="0">
              <a:buNone/>
            </a:pPr>
            <a:r>
              <a:rPr lang="en-CA" sz="2500" dirty="0"/>
              <a:t>-see separate handout</a:t>
            </a:r>
          </a:p>
          <a:p>
            <a:pPr marL="685800" lvl="2" indent="0">
              <a:buNone/>
            </a:pPr>
            <a:endParaRPr lang="en-CA" sz="2500" dirty="0"/>
          </a:p>
          <a:p>
            <a:pPr marL="0" indent="0">
              <a:buNone/>
            </a:pPr>
            <a:r>
              <a:rPr lang="en-CA" sz="2800" dirty="0"/>
              <a:t>Within our church:</a:t>
            </a:r>
          </a:p>
          <a:p>
            <a:pPr lvl="1"/>
            <a:r>
              <a:rPr lang="en-CA" sz="2800" dirty="0"/>
              <a:t>Kids ministry </a:t>
            </a:r>
          </a:p>
          <a:p>
            <a:pPr lvl="1"/>
            <a:r>
              <a:rPr lang="en-CA" sz="2800" dirty="0"/>
              <a:t>Greeting Team</a:t>
            </a:r>
          </a:p>
          <a:p>
            <a:pPr lvl="1"/>
            <a:r>
              <a:rPr lang="en-CA" sz="2800" dirty="0"/>
              <a:t>Join Missions</a:t>
            </a:r>
          </a:p>
          <a:p>
            <a:pPr lvl="1"/>
            <a:r>
              <a:rPr lang="en-CA" sz="2800" dirty="0"/>
              <a:t>Add items to our Sukkah bins</a:t>
            </a:r>
          </a:p>
          <a:p>
            <a:pPr lvl="1"/>
            <a:endParaRPr lang="en-CA" sz="2800" dirty="0"/>
          </a:p>
          <a:p>
            <a:pPr marL="0" indent="0">
              <a:buNone/>
            </a:pPr>
            <a:endParaRPr lang="en-CA" sz="2800" dirty="0"/>
          </a:p>
          <a:p>
            <a:pPr marL="342900" lvl="1" indent="0">
              <a:buNone/>
            </a:pPr>
            <a:endParaRPr lang="en-CA" sz="3000" dirty="0"/>
          </a:p>
        </p:txBody>
      </p:sp>
      <p:pic>
        <p:nvPicPr>
          <p:cNvPr id="8" name="Content Placeholder 7">
            <a:extLst>
              <a:ext uri="{FF2B5EF4-FFF2-40B4-BE49-F238E27FC236}">
                <a16:creationId xmlns:a16="http://schemas.microsoft.com/office/drawing/2014/main" id="{D7ECE675-1FC5-4D5A-873F-60723FE6CE34}"/>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22720" y="1624342"/>
            <a:ext cx="4667794" cy="3485286"/>
          </a:xfrm>
          <a:effectLst>
            <a:softEdge rad="152400"/>
          </a:effectLst>
        </p:spPr>
      </p:pic>
    </p:spTree>
    <p:extLst>
      <p:ext uri="{BB962C8B-B14F-4D97-AF65-F5344CB8AC3E}">
        <p14:creationId xmlns:p14="http://schemas.microsoft.com/office/powerpoint/2010/main" val="9822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34E9-DEC6-4A37-831F-00A0372A4DD3}"/>
              </a:ext>
            </a:extLst>
          </p:cNvPr>
          <p:cNvSpPr>
            <a:spLocks noGrp="1"/>
          </p:cNvSpPr>
          <p:nvPr>
            <p:ph type="title"/>
          </p:nvPr>
        </p:nvSpPr>
        <p:spPr/>
        <p:txBody>
          <a:bodyPr>
            <a:normAutofit/>
          </a:bodyPr>
          <a:lstStyle/>
          <a:p>
            <a:r>
              <a:rPr lang="en-CA" sz="4400" b="1" dirty="0">
                <a:latin typeface="+mn-lt"/>
              </a:rPr>
              <a:t>Song: This I Believe (The Creed)</a:t>
            </a:r>
          </a:p>
        </p:txBody>
      </p:sp>
      <p:sp>
        <p:nvSpPr>
          <p:cNvPr id="3" name="Content Placeholder 2">
            <a:extLst>
              <a:ext uri="{FF2B5EF4-FFF2-40B4-BE49-F238E27FC236}">
                <a16:creationId xmlns:a16="http://schemas.microsoft.com/office/drawing/2014/main" id="{5076F588-6A5E-4E15-A9F4-EC4D2AB4A1FD}"/>
              </a:ext>
            </a:extLst>
          </p:cNvPr>
          <p:cNvSpPr>
            <a:spLocks noGrp="1"/>
          </p:cNvSpPr>
          <p:nvPr>
            <p:ph idx="1"/>
          </p:nvPr>
        </p:nvSpPr>
        <p:spPr/>
        <p:txBody>
          <a:bodyPr>
            <a:normAutofit/>
          </a:bodyPr>
          <a:lstStyle/>
          <a:p>
            <a:pPr fontAlgn="base"/>
            <a:r>
              <a:rPr lang="en-US" sz="2800" dirty="0"/>
              <a:t>By Hillsong Music, 2014</a:t>
            </a:r>
          </a:p>
          <a:p>
            <a:pPr fontAlgn="base"/>
            <a:r>
              <a:rPr lang="en-US" sz="2800" dirty="0"/>
              <a:t>The song lyrics are the words of the Apostles’ Creed</a:t>
            </a:r>
          </a:p>
          <a:p>
            <a:pPr fontAlgn="base"/>
            <a:r>
              <a:rPr lang="en-US" sz="2800" dirty="0"/>
              <a:t>The Apostles’ Creed wasn’t written by the disciples of Jesus. Came about in the 3</a:t>
            </a:r>
            <a:r>
              <a:rPr lang="en-US" sz="2800" baseline="30000" dirty="0"/>
              <a:t>rd</a:t>
            </a:r>
            <a:r>
              <a:rPr lang="en-US" sz="2800" dirty="0"/>
              <a:t> century, and affirms the truths of the New Testament. </a:t>
            </a:r>
          </a:p>
          <a:p>
            <a:pPr fontAlgn="base"/>
            <a:r>
              <a:rPr lang="en-US" sz="2800" dirty="0"/>
              <a:t>The Apostles’ Creed has been used as a succinct way to affirm biblical truths about the Christian faith. </a:t>
            </a:r>
          </a:p>
        </p:txBody>
      </p:sp>
    </p:spTree>
    <p:extLst>
      <p:ext uri="{BB962C8B-B14F-4D97-AF65-F5344CB8AC3E}">
        <p14:creationId xmlns:p14="http://schemas.microsoft.com/office/powerpoint/2010/main" val="3269290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Body Of Christ</a:t>
            </a:r>
            <a:endParaRPr lang="en-CA" b="1" u="sng" dirty="0"/>
          </a:p>
        </p:txBody>
      </p:sp>
      <p:sp>
        <p:nvSpPr>
          <p:cNvPr id="3" name="Content Placeholder 2"/>
          <p:cNvSpPr>
            <a:spLocks noGrp="1"/>
          </p:cNvSpPr>
          <p:nvPr>
            <p:ph idx="1"/>
          </p:nvPr>
        </p:nvSpPr>
        <p:spPr/>
        <p:txBody>
          <a:bodyPr/>
          <a:lstStyle/>
          <a:p>
            <a:pPr marL="0" indent="0" algn="ctr">
              <a:buNone/>
            </a:pPr>
            <a:r>
              <a:rPr lang="en-US" dirty="0"/>
              <a:t>Christ has no body now but yours</a:t>
            </a:r>
            <a:br>
              <a:rPr lang="en-US" dirty="0"/>
            </a:br>
            <a:r>
              <a:rPr lang="en-US" dirty="0"/>
              <a:t>No hands, no feet on earth but yours</a:t>
            </a:r>
            <a:br>
              <a:rPr lang="en-US" dirty="0"/>
            </a:br>
            <a:r>
              <a:rPr lang="en-US" dirty="0" err="1"/>
              <a:t>Yours</a:t>
            </a:r>
            <a:r>
              <a:rPr lang="en-US" dirty="0"/>
              <a:t> are the eyes with which he sees</a:t>
            </a:r>
            <a:br>
              <a:rPr lang="en-US" dirty="0"/>
            </a:br>
            <a:r>
              <a:rPr lang="en-US" dirty="0"/>
              <a:t>Yours are the fee with which he walks</a:t>
            </a:r>
            <a:br>
              <a:rPr lang="en-US" dirty="0"/>
            </a:br>
            <a:r>
              <a:rPr lang="en-US" dirty="0"/>
              <a:t>Yours are the hands with which he blesses all the world</a:t>
            </a:r>
            <a:br>
              <a:rPr lang="en-US" dirty="0"/>
            </a:br>
            <a:r>
              <a:rPr lang="en-US" dirty="0"/>
              <a:t>Yours are the hands</a:t>
            </a:r>
          </a:p>
          <a:p>
            <a:pPr marL="0" indent="0" algn="ctr">
              <a:buNone/>
            </a:pPr>
            <a:endParaRPr lang="en-US" dirty="0"/>
          </a:p>
          <a:p>
            <a:pPr marL="0" indent="0" algn="ctr">
              <a:buNone/>
            </a:pPr>
            <a:endParaRPr lang="en-US" dirty="0"/>
          </a:p>
          <a:p>
            <a:pPr marL="0" indent="0">
              <a:buNone/>
            </a:pPr>
            <a:r>
              <a:rPr lang="en-US" b="1" u="sng" dirty="0"/>
              <a:t>Porters Gate: Christ has no Body now but yours. </a:t>
            </a:r>
            <a:endParaRPr lang="en-CA" b="1" u="sng" dirty="0"/>
          </a:p>
        </p:txBody>
      </p:sp>
    </p:spTree>
    <p:extLst>
      <p:ext uri="{BB962C8B-B14F-4D97-AF65-F5344CB8AC3E}">
        <p14:creationId xmlns:p14="http://schemas.microsoft.com/office/powerpoint/2010/main" val="175889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#1</a:t>
            </a:r>
            <a:endParaRPr lang="en-CA" dirty="0"/>
          </a:p>
        </p:txBody>
      </p:sp>
      <p:sp>
        <p:nvSpPr>
          <p:cNvPr id="3" name="Content Placeholder 2"/>
          <p:cNvSpPr>
            <a:spLocks noGrp="1"/>
          </p:cNvSpPr>
          <p:nvPr>
            <p:ph idx="1"/>
          </p:nvPr>
        </p:nvSpPr>
        <p:spPr/>
        <p:txBody>
          <a:bodyPr/>
          <a:lstStyle/>
          <a:p>
            <a:r>
              <a:rPr lang="en-US" dirty="0"/>
              <a:t>Where have you seen Christ hands, feet on display in Central Alberta?</a:t>
            </a:r>
            <a:endParaRPr lang="en-CA" dirty="0"/>
          </a:p>
        </p:txBody>
      </p:sp>
    </p:spTree>
    <p:extLst>
      <p:ext uri="{BB962C8B-B14F-4D97-AF65-F5344CB8AC3E}">
        <p14:creationId xmlns:p14="http://schemas.microsoft.com/office/powerpoint/2010/main" val="3815866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#2</a:t>
            </a:r>
            <a:endParaRPr lang="en-CA" dirty="0"/>
          </a:p>
        </p:txBody>
      </p:sp>
      <p:sp>
        <p:nvSpPr>
          <p:cNvPr id="3" name="Content Placeholder 2"/>
          <p:cNvSpPr>
            <a:spLocks noGrp="1"/>
          </p:cNvSpPr>
          <p:nvPr>
            <p:ph idx="1"/>
          </p:nvPr>
        </p:nvSpPr>
        <p:spPr/>
        <p:txBody>
          <a:bodyPr/>
          <a:lstStyle/>
          <a:p>
            <a:r>
              <a:rPr lang="en-US" dirty="0"/>
              <a:t>When you think about the Body of Christ being people who go and are sent by Jesus into the world. How does your life reflect this calling in the following areas: </a:t>
            </a:r>
          </a:p>
          <a:p>
            <a:pPr marL="0" indent="0">
              <a:buNone/>
            </a:pPr>
            <a:endParaRPr lang="en-US" dirty="0"/>
          </a:p>
          <a:p>
            <a:pPr marL="0" indent="0">
              <a:buNone/>
            </a:pPr>
            <a:r>
              <a:rPr lang="en-US" dirty="0"/>
              <a:t>Being someone who invites and pursues others to join you in life and following Jesus. </a:t>
            </a:r>
          </a:p>
          <a:p>
            <a:pPr marL="0" indent="0">
              <a:buNone/>
            </a:pPr>
            <a:endParaRPr lang="en-US" dirty="0"/>
          </a:p>
          <a:p>
            <a:pPr marL="0" indent="0">
              <a:buNone/>
            </a:pPr>
            <a:r>
              <a:rPr lang="en-US" dirty="0"/>
              <a:t>Being someone who serves central </a:t>
            </a:r>
            <a:r>
              <a:rPr lang="en-US" dirty="0" err="1"/>
              <a:t>alberta</a:t>
            </a:r>
            <a:r>
              <a:rPr lang="en-US" dirty="0"/>
              <a:t> and the church</a:t>
            </a:r>
          </a:p>
          <a:p>
            <a:endParaRPr lang="en-CA" dirty="0"/>
          </a:p>
        </p:txBody>
      </p:sp>
    </p:spTree>
    <p:extLst>
      <p:ext uri="{BB962C8B-B14F-4D97-AF65-F5344CB8AC3E}">
        <p14:creationId xmlns:p14="http://schemas.microsoft.com/office/powerpoint/2010/main" val="171820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Apostles Creed</a:t>
            </a:r>
            <a:endParaRPr lang="en-CA" u="sng" dirty="0"/>
          </a:p>
        </p:txBody>
      </p:sp>
      <p:sp>
        <p:nvSpPr>
          <p:cNvPr id="3" name="Content Placeholder 2"/>
          <p:cNvSpPr>
            <a:spLocks noGrp="1"/>
          </p:cNvSpPr>
          <p:nvPr>
            <p:ph idx="1"/>
          </p:nvPr>
        </p:nvSpPr>
        <p:spPr>
          <a:xfrm>
            <a:off x="584982" y="1459865"/>
            <a:ext cx="10515600" cy="4351338"/>
          </a:xfrm>
        </p:spPr>
        <p:txBody>
          <a:bodyPr>
            <a:normAutofit fontScale="77500" lnSpcReduction="20000"/>
          </a:bodyPr>
          <a:lstStyle/>
          <a:p>
            <a:pPr marL="0" indent="0" algn="ctr">
              <a:buNone/>
            </a:pPr>
            <a:r>
              <a:rPr lang="en-US" dirty="0"/>
              <a:t>I believe in God, the Father almighty,</a:t>
            </a:r>
            <a:br>
              <a:rPr lang="en-US" dirty="0"/>
            </a:br>
            <a:r>
              <a:rPr lang="en-US" dirty="0"/>
              <a:t>creator of heaven and earth.</a:t>
            </a:r>
            <a:br>
              <a:rPr lang="en-US" dirty="0"/>
            </a:br>
            <a:r>
              <a:rPr lang="en-US" dirty="0"/>
              <a:t>I believe in Jesus Christ, his only Son, our Lord.</a:t>
            </a:r>
            <a:br>
              <a:rPr lang="en-US" dirty="0"/>
            </a:br>
            <a:r>
              <a:rPr lang="en-US" dirty="0"/>
              <a:t>He was conceived by the power of the Holy Spirit</a:t>
            </a:r>
            <a:br>
              <a:rPr lang="en-US" dirty="0"/>
            </a:br>
            <a:r>
              <a:rPr lang="en-US" dirty="0"/>
              <a:t>and born of the virgin Mary.</a:t>
            </a:r>
            <a:br>
              <a:rPr lang="en-US" dirty="0"/>
            </a:br>
            <a:r>
              <a:rPr lang="en-US" dirty="0"/>
              <a:t>He suffered under Pontius Pilate,</a:t>
            </a:r>
            <a:br>
              <a:rPr lang="en-US" dirty="0"/>
            </a:br>
            <a:r>
              <a:rPr lang="en-US" dirty="0"/>
              <a:t>was crucified, died, and was buried.</a:t>
            </a:r>
            <a:br>
              <a:rPr lang="en-US" dirty="0"/>
            </a:br>
            <a:r>
              <a:rPr lang="en-US" dirty="0"/>
              <a:t>He descended to the dead.</a:t>
            </a:r>
            <a:br>
              <a:rPr lang="en-US" dirty="0"/>
            </a:br>
            <a:r>
              <a:rPr lang="en-US" dirty="0"/>
              <a:t>On the third day he rose again.</a:t>
            </a:r>
            <a:br>
              <a:rPr lang="en-US" dirty="0"/>
            </a:br>
            <a:r>
              <a:rPr lang="en-US" dirty="0"/>
              <a:t>He ascended into heaven,</a:t>
            </a:r>
            <a:br>
              <a:rPr lang="en-US" dirty="0"/>
            </a:br>
            <a:r>
              <a:rPr lang="en-US" dirty="0"/>
              <a:t>and is seated at the right hand of the Father.</a:t>
            </a:r>
            <a:br>
              <a:rPr lang="en-US" dirty="0"/>
            </a:br>
            <a:r>
              <a:rPr lang="en-US" dirty="0"/>
              <a:t>He will come again to judge the living and the dead.</a:t>
            </a:r>
            <a:br>
              <a:rPr lang="en-US" dirty="0"/>
            </a:br>
            <a:r>
              <a:rPr lang="en-US" dirty="0"/>
              <a:t>I believe in the Holy Spirit,</a:t>
            </a:r>
            <a:br>
              <a:rPr lang="en-US" dirty="0"/>
            </a:br>
            <a:r>
              <a:rPr lang="en-US" dirty="0"/>
              <a:t>the holy catholic Church,</a:t>
            </a:r>
            <a:br>
              <a:rPr lang="en-US" dirty="0"/>
            </a:br>
            <a:r>
              <a:rPr lang="en-US" dirty="0"/>
              <a:t>the communion of the saints,</a:t>
            </a:r>
            <a:br>
              <a:rPr lang="en-US" dirty="0"/>
            </a:br>
            <a:r>
              <a:rPr lang="en-US" dirty="0"/>
              <a:t>the forgiveness of sins,</a:t>
            </a:r>
            <a:br>
              <a:rPr lang="en-US" dirty="0"/>
            </a:br>
            <a:r>
              <a:rPr lang="en-US" dirty="0"/>
              <a:t>the resurrection of the body,</a:t>
            </a:r>
            <a:br>
              <a:rPr lang="en-US" dirty="0"/>
            </a:br>
            <a:r>
              <a:rPr lang="en-US" dirty="0"/>
              <a:t>and the life everlasting. Amen.</a:t>
            </a:r>
            <a:endParaRPr lang="en-CA" dirty="0"/>
          </a:p>
        </p:txBody>
      </p:sp>
    </p:spTree>
    <p:extLst>
      <p:ext uri="{BB962C8B-B14F-4D97-AF65-F5344CB8AC3E}">
        <p14:creationId xmlns:p14="http://schemas.microsoft.com/office/powerpoint/2010/main" val="344561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#3</a:t>
            </a:r>
            <a:endParaRPr lang="en-CA" dirty="0"/>
          </a:p>
        </p:txBody>
      </p:sp>
      <p:sp>
        <p:nvSpPr>
          <p:cNvPr id="3" name="Content Placeholder 2"/>
          <p:cNvSpPr>
            <a:spLocks noGrp="1"/>
          </p:cNvSpPr>
          <p:nvPr>
            <p:ph idx="1"/>
          </p:nvPr>
        </p:nvSpPr>
        <p:spPr/>
        <p:txBody>
          <a:bodyPr/>
          <a:lstStyle/>
          <a:p>
            <a:r>
              <a:rPr lang="en-US" dirty="0"/>
              <a:t>Where do you find yourself having to fight for unity?</a:t>
            </a:r>
          </a:p>
          <a:p>
            <a:r>
              <a:rPr lang="en-US" dirty="0"/>
              <a:t>Any believer or group of believers you need to forgive to maintain unity?</a:t>
            </a:r>
            <a:endParaRPr lang="en-CA" dirty="0"/>
          </a:p>
        </p:txBody>
      </p:sp>
    </p:spTree>
    <p:extLst>
      <p:ext uri="{BB962C8B-B14F-4D97-AF65-F5344CB8AC3E}">
        <p14:creationId xmlns:p14="http://schemas.microsoft.com/office/powerpoint/2010/main" val="253502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9CB01546-0943-4596-A0FD-442D6A6C0B12}" vid="{D56BA366-52AA-4091-9C70-C179EB064EA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678</Words>
  <Application>Microsoft Office PowerPoint</Application>
  <PresentationFormat>Widescreen</PresentationFormat>
  <Paragraphs>70</Paragraphs>
  <Slides>12</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Calibri Light</vt:lpstr>
      <vt:lpstr>Office Theme</vt:lpstr>
      <vt:lpstr>1_Office Theme</vt:lpstr>
      <vt:lpstr>Theme1</vt:lpstr>
      <vt:lpstr>PowerPoint Presentation</vt:lpstr>
      <vt:lpstr>The Lord’s Prayer</vt:lpstr>
      <vt:lpstr>Discuss: How Did It Go Last Week? </vt:lpstr>
      <vt:lpstr>Song: This I Believe (The Creed)</vt:lpstr>
      <vt:lpstr>The Body Of Christ</vt:lpstr>
      <vt:lpstr>Discussion #1</vt:lpstr>
      <vt:lpstr>Discussion #2</vt:lpstr>
      <vt:lpstr>Apostles Creed</vt:lpstr>
      <vt:lpstr>Discussion #3</vt:lpstr>
      <vt:lpstr>Discussion #4</vt:lpstr>
      <vt:lpstr>Putting It Into Practice</vt:lpstr>
      <vt:lpstr>Doxology: Expression of Praise to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Of Christ</dc:title>
  <dc:creator>Jordan Cavanaugh</dc:creator>
  <cp:lastModifiedBy>Denise Snyder</cp:lastModifiedBy>
  <cp:revision>6</cp:revision>
  <dcterms:created xsi:type="dcterms:W3CDTF">2021-11-01T14:50:59Z</dcterms:created>
  <dcterms:modified xsi:type="dcterms:W3CDTF">2021-11-01T20:07:15Z</dcterms:modified>
</cp:coreProperties>
</file>